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7" r:id="rId5"/>
    <p:sldId id="261" r:id="rId6"/>
    <p:sldId id="265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43"/>
  </p:normalViewPr>
  <p:slideViewPr>
    <p:cSldViewPr snapToGrid="0">
      <p:cViewPr varScale="1">
        <p:scale>
          <a:sx n="105" d="100"/>
          <a:sy n="105" d="100"/>
        </p:scale>
        <p:origin x="996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CFED-9E4C-495E-BCF5-3C18F8FEF19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6706-CEFA-461F-8E08-14EF36B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6706-CEFA-461F-8E08-14EF36B6D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orli2/scrna_worksho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6.jpg"/><Relationship Id="rId4" Type="http://schemas.openxmlformats.org/officeDocument/2006/relationships/hyperlink" Target="https://www.biorxiv.org/content/10.1101/2023.03.06.531398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0: Workshop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 Workshop, 2024</a:t>
            </a:r>
          </a:p>
          <a:p>
            <a:r>
              <a:rPr lang="en-US" dirty="0"/>
              <a:t>Bruce Corliss, PhD and Allison Dickey, PhD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484486" y="1245734"/>
            <a:ext cx="532613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PhD in Biomedical Engineering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3" y="1115324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6573863" y="3429000"/>
            <a:ext cx="2669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  <a:endParaRPr lang="en-US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907" y="3429000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Performs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help participants beat the </a:t>
            </a:r>
            <a:r>
              <a:rPr lang="en-US" u="sng" dirty="0"/>
              <a:t>steep learning curve </a:t>
            </a:r>
            <a:r>
              <a:rPr lang="en-US" dirty="0"/>
              <a:t>with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be empowered to learn new analysis techniques or more </a:t>
            </a:r>
            <a:r>
              <a:rPr lang="en-US"/>
              <a:t>technical summaries from </a:t>
            </a:r>
            <a:r>
              <a:rPr lang="en-US" dirty="0"/>
              <a:t>the understanding developed in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25244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30755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</a:t>
            </a:r>
            <a:r>
              <a:rPr lang="en-US" b="1" dirty="0" err="1"/>
              <a:t>Suerat</a:t>
            </a:r>
            <a:r>
              <a:rPr lang="en-US" b="1" dirty="0"/>
              <a:t>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463882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572998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379007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076829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16957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1D2C9-51C6-03A5-106A-E2CE1E0442AF}"/>
              </a:ext>
            </a:extLst>
          </p:cNvPr>
          <p:cNvSpPr txBox="1"/>
          <p:nvPr/>
        </p:nvSpPr>
        <p:spPr>
          <a:xfrm>
            <a:off x="3250987" y="6671368"/>
            <a:ext cx="248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https://www.mountsinai.org/health-library/tests/blood-smear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1850B-9CA6-BD3E-6B57-C0495A8801A7}"/>
              </a:ext>
            </a:extLst>
          </p:cNvPr>
          <p:cNvSpPr txBox="1"/>
          <p:nvPr/>
        </p:nvSpPr>
        <p:spPr>
          <a:xfrm>
            <a:off x="9493873" y="6671368"/>
            <a:ext cx="217679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Narendra. Academic Press (2020) Pages 559-591.</a:t>
            </a:r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148498" y="871727"/>
            <a:ext cx="57056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/M3_Seurat_Processing/Module_part2.Rmd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F3C89-9DFB-3EE2-A934-2AF2E16A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80" y="1694282"/>
            <a:ext cx="6201957" cy="790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636791" y="5117872"/>
            <a:ext cx="255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</a:t>
            </a:r>
          </a:p>
          <a:p>
            <a:r>
              <a:rPr lang="en-US" dirty="0">
                <a:hlinkClick r:id="rId3"/>
              </a:rPr>
              <a:t>bacorli2/scrna_workshop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AE225-69E7-DB11-B21E-A78684260B52}"/>
              </a:ext>
            </a:extLst>
          </p:cNvPr>
          <p:cNvSpPr/>
          <p:nvPr/>
        </p:nvSpPr>
        <p:spPr>
          <a:xfrm>
            <a:off x="9173029" y="5965371"/>
            <a:ext cx="3018971" cy="89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2A653-69AA-2FC8-0934-0AF8C3FE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750" y="2582378"/>
            <a:ext cx="6221787" cy="3723436"/>
          </a:xfrm>
          <a:prstGeom prst="rect">
            <a:avLst/>
          </a:prstGeom>
        </p:spPr>
      </p:pic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E439A6B9-F07C-B211-381D-367AAFC8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18" y="3976603"/>
            <a:ext cx="1720838" cy="9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39434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296938" y="1315295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836219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333626" y="858579"/>
            <a:ext cx="5172075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C98D0-C204-7B11-8228-483F0EA955C5}"/>
              </a:ext>
            </a:extLst>
          </p:cNvPr>
          <p:cNvSpPr txBox="1"/>
          <p:nvPr/>
        </p:nvSpPr>
        <p:spPr>
          <a:xfrm>
            <a:off x="452386" y="6365658"/>
            <a:ext cx="5280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https://cf.10xgenomics.com/samples/cell-exp/1.1.0/pbmc3k/pbmc3k_web_summary.html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32" y="71049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4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4976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6195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569</Words>
  <Application>Microsoft Office PowerPoint</Application>
  <PresentationFormat>Widescreen</PresentationFormat>
  <Paragraphs>91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Workshop Introduction</vt:lpstr>
      <vt:lpstr>Meet your Instructors</vt:lpstr>
      <vt:lpstr>Learning Objectives</vt:lpstr>
      <vt:lpstr>Post Workshop Assignment</vt:lpstr>
      <vt:lpstr>Overview of Course Modules</vt:lpstr>
      <vt:lpstr>Materials for Workshop</vt:lpstr>
      <vt:lpstr>The Teaching Dataset</vt:lpstr>
      <vt:lpstr>The Interactive Dataset</vt:lpstr>
      <vt:lpstr>The Interactive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121</cp:revision>
  <dcterms:created xsi:type="dcterms:W3CDTF">2024-01-01T16:06:19Z</dcterms:created>
  <dcterms:modified xsi:type="dcterms:W3CDTF">2024-04-03T22:58:43Z</dcterms:modified>
</cp:coreProperties>
</file>